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73" r:id="rId4"/>
    <p:sldId id="259" r:id="rId5"/>
    <p:sldId id="260" r:id="rId6"/>
    <p:sldId id="261" r:id="rId7"/>
    <p:sldId id="268" r:id="rId8"/>
    <p:sldId id="269" r:id="rId9"/>
    <p:sldId id="264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83B20-EC2C-044A-9C91-D2C6628D3725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270BD-FE4E-0747-A81B-8A277B647F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90543-0215-F94D-B768-BC0AFBDEB823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6E9C-24E1-CC41-A4DA-EE2C11B040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6E9C-24E1-CC41-A4DA-EE2C11B040B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522-73E1-BA44-86E4-06BF64DD4681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C9F8-632C-F14C-B109-8D8AC32E7889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740D-69C5-E741-A148-F2266C805E3C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7DFC-332E-AF4D-BCCA-C3F008EA146A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9992-8DF6-D342-B3CC-BD49612716E9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C87-6330-324A-B1A2-F1C170AC0CDB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9D4A-149B-5F43-A5C8-A850C624E0B3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2B9D-B36E-E241-91ED-86C68957F9F8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702E-9210-F249-896B-838E6013645A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5438-5245-CC45-8483-1E0A77483DE3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9521-B2D4-BF48-A05A-1FA77475CC59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AA48C-AA52-5947-B33F-AF7E54437752}" type="datetime1">
              <a:rPr lang="en-US" smtClean="0"/>
              <a:pPr/>
              <a:t>11/8/08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45B0D-3C28-C34A-B102-97B6A5E7C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5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0413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St. Louis Scott Gallagher</a:t>
            </a:r>
            <a:br>
              <a:rPr lang="en-US" b="1" dirty="0" smtClean="0">
                <a:latin typeface="Times New Roman"/>
                <a:cs typeface="Times New Roman"/>
              </a:rPr>
            </a:br>
            <a:r>
              <a:rPr lang="en-US" b="1" dirty="0" smtClean="0">
                <a:latin typeface="Times New Roman"/>
                <a:cs typeface="Times New Roman"/>
              </a:rPr>
              <a:t>Coaching Clinic</a:t>
            </a:r>
            <a:br>
              <a:rPr lang="en-US" b="1" dirty="0" smtClean="0">
                <a:latin typeface="Times New Roman"/>
                <a:cs typeface="Times New Roman"/>
              </a:rPr>
            </a:br>
            <a:r>
              <a:rPr lang="en-US" b="1" dirty="0" smtClean="0">
                <a:latin typeface="Times New Roman"/>
                <a:cs typeface="Times New Roman"/>
              </a:rPr>
              <a:t>Session #1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Book Antiqua"/>
                <a:cs typeface="Book Antiqua"/>
              </a:rPr>
              <a:t>November 9, 2008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Book Antiqua"/>
                <a:cs typeface="Book Antiqua"/>
              </a:rPr>
              <a:t>St. Louis Scott Gallagher Facility</a:t>
            </a:r>
            <a:endParaRPr lang="en-US" sz="2400" dirty="0">
              <a:solidFill>
                <a:schemeClr val="tx1"/>
              </a:solidFill>
              <a:latin typeface="Book Antiqua"/>
              <a:cs typeface="Book Antiqua"/>
            </a:endParaRPr>
          </a:p>
        </p:txBody>
      </p:sp>
      <p:pic>
        <p:nvPicPr>
          <p:cNvPr id="4" name="Picture 3" descr="Nike Premier Clu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492250" cy="1486488"/>
          </a:xfrm>
          <a:prstGeom prst="rect">
            <a:avLst/>
          </a:prstGeom>
        </p:spPr>
      </p:pic>
      <p:pic>
        <p:nvPicPr>
          <p:cNvPr id="5" name="Picture 4" descr="Nike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381000"/>
            <a:ext cx="1438275" cy="733425"/>
          </a:xfrm>
          <a:prstGeom prst="rect">
            <a:avLst/>
          </a:prstGeom>
        </p:spPr>
      </p:pic>
      <p:pic>
        <p:nvPicPr>
          <p:cNvPr id="6" name="Picture 5" descr="SLSG 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200613"/>
            <a:ext cx="1789937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6248400"/>
            <a:ext cx="777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Unity    </a:t>
            </a:r>
            <a:r>
              <a:rPr lang="en-US" dirty="0" smtClean="0">
                <a:latin typeface="Times New Roman"/>
                <a:ea typeface="Zapf Dingbats"/>
                <a:cs typeface="Times New Roman"/>
              </a:rPr>
              <a:t>★    </a:t>
            </a:r>
            <a:r>
              <a:rPr lang="en-US" dirty="0" smtClean="0">
                <a:latin typeface="Times New Roman"/>
                <a:cs typeface="Times New Roman"/>
              </a:rPr>
              <a:t>Humility    </a:t>
            </a:r>
            <a:r>
              <a:rPr lang="en-US" dirty="0" smtClean="0">
                <a:latin typeface="Times New Roman"/>
                <a:ea typeface="Zapf Dingbats"/>
                <a:cs typeface="Times New Roman"/>
              </a:rPr>
              <a:t>★    </a:t>
            </a:r>
            <a:r>
              <a:rPr lang="en-US" dirty="0" smtClean="0">
                <a:latin typeface="Times New Roman"/>
                <a:cs typeface="Times New Roman"/>
              </a:rPr>
              <a:t>Respect    </a:t>
            </a:r>
            <a:r>
              <a:rPr lang="en-US" dirty="0" smtClean="0">
                <a:latin typeface="Times New Roman"/>
                <a:ea typeface="Zapf Dingbats"/>
                <a:cs typeface="Times New Roman"/>
              </a:rPr>
              <a:t>★    </a:t>
            </a:r>
            <a:r>
              <a:rPr lang="en-US" dirty="0" smtClean="0">
                <a:latin typeface="Times New Roman"/>
                <a:cs typeface="Times New Roman"/>
              </a:rPr>
              <a:t>Passion    </a:t>
            </a:r>
            <a:r>
              <a:rPr lang="en-US" dirty="0" smtClean="0">
                <a:latin typeface="Times New Roman"/>
                <a:ea typeface="Zapf Dingbats"/>
                <a:cs typeface="Times New Roman"/>
              </a:rPr>
              <a:t>★    </a:t>
            </a:r>
            <a:r>
              <a:rPr lang="en-US" dirty="0" smtClean="0">
                <a:latin typeface="Times New Roman"/>
                <a:cs typeface="Times New Roman"/>
              </a:rPr>
              <a:t>Tradition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218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VI. 4v4+1 neutral (continued)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09600" y="2288738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191000" y="2288738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09600" y="5501482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191000" y="5501482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2971800" y="4950261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Multiply 33"/>
          <p:cNvSpPr/>
          <p:nvPr/>
        </p:nvSpPr>
        <p:spPr>
          <a:xfrm>
            <a:off x="2400300" y="19812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286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5720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019300" y="4419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&quot;No&quot; Symbol 34"/>
          <p:cNvSpPr/>
          <p:nvPr/>
        </p:nvSpPr>
        <p:spPr>
          <a:xfrm>
            <a:off x="2171700" y="4164925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16200000" flipH="1">
            <a:off x="3347421" y="3971310"/>
            <a:ext cx="3060343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62000" y="6354762"/>
            <a:ext cx="3505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40713" y="636028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20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77592" y="3795593"/>
            <a:ext cx="91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20 yds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43200" y="27432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2192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1242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>
            <a:off x="1905000" y="25908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3162300" y="3200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>
            <a:off x="1295400" y="4419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2400300" y="5806282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40713" y="3288268"/>
            <a:ext cx="519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latin typeface="Lucida Grande"/>
                <a:ea typeface="Lucida Grande"/>
                <a:cs typeface="Lucida Grande"/>
              </a:rPr>
              <a:t>Ν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44" name="Picture 43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6177534" y="2352763"/>
            <a:ext cx="2590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Progressions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a. 5 passes inside square and find any color neutral outside of square and play a third man run in behind line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b. 5 passes inside square and find own color neutral outside of square and play a third man run in behind line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218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VI. 4v4+1 neutral (continued)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09600" y="2288738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191000" y="2288738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09600" y="5501482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191000" y="5501482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2971800" y="4950261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Multiply 33"/>
          <p:cNvSpPr/>
          <p:nvPr/>
        </p:nvSpPr>
        <p:spPr>
          <a:xfrm>
            <a:off x="2400300" y="19812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286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5720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019300" y="4419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&quot;No&quot; Symbol 34"/>
          <p:cNvSpPr/>
          <p:nvPr/>
        </p:nvSpPr>
        <p:spPr>
          <a:xfrm>
            <a:off x="2171700" y="4164925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16200000" flipH="1">
            <a:off x="3347421" y="3971310"/>
            <a:ext cx="3060343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62000" y="6354762"/>
            <a:ext cx="3505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40713" y="636028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20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77592" y="3795593"/>
            <a:ext cx="91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20 yds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43200" y="27432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2192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1242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>
            <a:off x="1905000" y="25908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3162300" y="3200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>
            <a:off x="1295400" y="4419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2400300" y="5806282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40713" y="3288268"/>
            <a:ext cx="519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latin typeface="Lucida Grande"/>
                <a:ea typeface="Lucida Grande"/>
                <a:cs typeface="Lucida Grande"/>
              </a:rPr>
              <a:t>Ν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44" name="Picture 43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6025134" y="2325430"/>
            <a:ext cx="2895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Times New Roman"/>
                <a:cs typeface="Times New Roman"/>
              </a:rPr>
              <a:t>c</a:t>
            </a:r>
            <a:r>
              <a:rPr lang="en-US" sz="2000" dirty="0" smtClean="0">
                <a:latin typeface="Times New Roman"/>
                <a:cs typeface="Times New Roman"/>
              </a:rPr>
              <a:t>. 5 passes and find any color neutral outside of square and third man overlaps neutral and try to find third man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err="1" smtClean="0">
                <a:latin typeface="Times New Roman"/>
                <a:cs typeface="Times New Roman"/>
              </a:rPr>
              <a:t>d</a:t>
            </a:r>
            <a:r>
              <a:rPr lang="en-US" sz="2000" dirty="0" smtClean="0">
                <a:latin typeface="Times New Roman"/>
                <a:cs typeface="Times New Roman"/>
              </a:rPr>
              <a:t>. After successful give and go, find own color neutral outside square and third man overlaps neutral and try to find third man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218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VI. 4v4+1 neutral (continued)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09600" y="2288738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191000" y="2288738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09600" y="5501482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191000" y="5501482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2971800" y="4950261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Multiply 33"/>
          <p:cNvSpPr/>
          <p:nvPr/>
        </p:nvSpPr>
        <p:spPr>
          <a:xfrm>
            <a:off x="2400300" y="19812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286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5720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019300" y="4419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&quot;No&quot; Symbol 34"/>
          <p:cNvSpPr/>
          <p:nvPr/>
        </p:nvSpPr>
        <p:spPr>
          <a:xfrm>
            <a:off x="2171700" y="4164925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16200000" flipH="1">
            <a:off x="3347421" y="3971310"/>
            <a:ext cx="3060343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62000" y="6354762"/>
            <a:ext cx="3505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40713" y="636028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20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77592" y="3795593"/>
            <a:ext cx="91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20 yds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43200" y="27432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2192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1242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>
            <a:off x="1905000" y="25908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3162300" y="3200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>
            <a:off x="1295400" y="4419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2400300" y="5806282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40713" y="3288268"/>
            <a:ext cx="519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latin typeface="Lucida Grande"/>
                <a:ea typeface="Lucida Grande"/>
                <a:cs typeface="Lucida Grande"/>
              </a:rPr>
              <a:t>Ν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44" name="Picture 43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6139035" y="2118211"/>
            <a:ext cx="26677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. Overlap inside square and one team is playing third man overlaps around neutral while the other team is playing third man behind neutral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218"/>
            <a:ext cx="8229600" cy="4525963"/>
          </a:xfrm>
        </p:spPr>
        <p:txBody>
          <a:bodyPr/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I.	Handball Warmup</a:t>
            </a:r>
          </a:p>
          <a:p>
            <a:pPr marL="571500" indent="-571500">
              <a:buNone/>
            </a:pPr>
            <a:r>
              <a:rPr lang="en-US" dirty="0" smtClean="0">
                <a:latin typeface="Times New Roman"/>
                <a:cs typeface="Times New Roman"/>
              </a:rPr>
              <a:t>	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57200" y="2362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590800" y="2362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57200" y="4648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590800" y="4648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876800" y="2312075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4876800" y="4648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733800" y="3364468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1562100" y="2895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Multiply 13"/>
          <p:cNvSpPr/>
          <p:nvPr/>
        </p:nvSpPr>
        <p:spPr>
          <a:xfrm>
            <a:off x="3962400" y="4038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723900" y="3962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4343400" y="3429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ultiply 16"/>
          <p:cNvSpPr/>
          <p:nvPr/>
        </p:nvSpPr>
        <p:spPr>
          <a:xfrm>
            <a:off x="1828800" y="3810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Multiply 17"/>
          <p:cNvSpPr/>
          <p:nvPr/>
        </p:nvSpPr>
        <p:spPr>
          <a:xfrm>
            <a:off x="3200400" y="2895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Multiply 18"/>
          <p:cNvSpPr/>
          <p:nvPr/>
        </p:nvSpPr>
        <p:spPr>
          <a:xfrm>
            <a:off x="609600" y="2667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952500" y="3200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505200" y="37338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676400" y="27432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276600" y="3276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962400" y="3581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828800" y="3364468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104900" y="3810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&quot;No&quot; Symbol 29"/>
          <p:cNvSpPr/>
          <p:nvPr/>
        </p:nvSpPr>
        <p:spPr>
          <a:xfrm>
            <a:off x="3657600" y="38862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&quot;No&quot; Symbol 30"/>
          <p:cNvSpPr/>
          <p:nvPr/>
        </p:nvSpPr>
        <p:spPr>
          <a:xfrm>
            <a:off x="4191000" y="41910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600" y="2109033"/>
            <a:ext cx="2362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-2 groups per grid with 2 balls per grid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-Work with your own color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-Replicate passing patterns with hands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-Call for ball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-Up, back spin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 2, spin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-Up, back, to a third man, spin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-Up, overlap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-Up, overlap to a third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36" name="Picture 35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>
            <a:off x="2743200" y="5178424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4114006" y="3580606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80012" y="3364468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25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90900" y="5180012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25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8" name="&quot;No&quot; Symbol 37"/>
          <p:cNvSpPr/>
          <p:nvPr/>
        </p:nvSpPr>
        <p:spPr>
          <a:xfrm>
            <a:off x="685800" y="29718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&quot;No&quot; Symbol 38"/>
          <p:cNvSpPr/>
          <p:nvPr/>
        </p:nvSpPr>
        <p:spPr>
          <a:xfrm>
            <a:off x="1981200" y="35052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218"/>
            <a:ext cx="8229600" cy="4525963"/>
          </a:xfrm>
        </p:spPr>
        <p:txBody>
          <a:bodyPr/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II.	Passing Warmup</a:t>
            </a:r>
          </a:p>
          <a:p>
            <a:pPr marL="571500" indent="-571500">
              <a:buNone/>
            </a:pPr>
            <a:r>
              <a:rPr lang="en-US" dirty="0" smtClean="0">
                <a:latin typeface="Times New Roman"/>
                <a:cs typeface="Times New Roman"/>
              </a:rPr>
              <a:t>	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57200" y="2362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590800" y="2362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57200" y="4648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590800" y="4648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876800" y="2312075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4876800" y="46482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733800" y="3364468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1562100" y="2895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Multiply 13"/>
          <p:cNvSpPr/>
          <p:nvPr/>
        </p:nvSpPr>
        <p:spPr>
          <a:xfrm>
            <a:off x="3962400" y="4038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723900" y="3962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4343400" y="3429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ultiply 16"/>
          <p:cNvSpPr/>
          <p:nvPr/>
        </p:nvSpPr>
        <p:spPr>
          <a:xfrm>
            <a:off x="1828800" y="3810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Multiply 17"/>
          <p:cNvSpPr/>
          <p:nvPr/>
        </p:nvSpPr>
        <p:spPr>
          <a:xfrm>
            <a:off x="3200400" y="2895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Multiply 18"/>
          <p:cNvSpPr/>
          <p:nvPr/>
        </p:nvSpPr>
        <p:spPr>
          <a:xfrm>
            <a:off x="609600" y="2667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952500" y="3200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505200" y="37338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676400" y="27432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276600" y="3276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962400" y="3581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828800" y="3364468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104900" y="3810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&quot;No&quot; Symbol 29"/>
          <p:cNvSpPr/>
          <p:nvPr/>
        </p:nvSpPr>
        <p:spPr>
          <a:xfrm>
            <a:off x="3657600" y="38862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&quot;No&quot; Symbol 30"/>
          <p:cNvSpPr/>
          <p:nvPr/>
        </p:nvSpPr>
        <p:spPr>
          <a:xfrm>
            <a:off x="4191000" y="41910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600" y="2109033"/>
            <a:ext cx="2362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-2 groups per grid with 2 balls per grid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-Work with your own color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-Various passing patterns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-Call for ball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-Up, back spin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 2, spin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-Up, back, to a third man, spin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-Up, overlap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-Up, overlap to a third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36" name="Picture 35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>
            <a:off x="2743200" y="5178424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4114006" y="3580606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80012" y="3364468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25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90900" y="5180012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25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8" name="&quot;No&quot; Symbol 37"/>
          <p:cNvSpPr/>
          <p:nvPr/>
        </p:nvSpPr>
        <p:spPr>
          <a:xfrm>
            <a:off x="685800" y="29718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&quot;No&quot; Symbol 38"/>
          <p:cNvSpPr/>
          <p:nvPr/>
        </p:nvSpPr>
        <p:spPr>
          <a:xfrm>
            <a:off x="1981200" y="35052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218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III. Square Pattern	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143000" y="25146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657600" y="25146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143000" y="47244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733800" y="47244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85800" y="2057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914400" y="22098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914400" y="48768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4038600" y="2057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ultiply 16"/>
          <p:cNvSpPr/>
          <p:nvPr/>
        </p:nvSpPr>
        <p:spPr>
          <a:xfrm>
            <a:off x="685800" y="5181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Multiply 17"/>
          <p:cNvSpPr/>
          <p:nvPr/>
        </p:nvSpPr>
        <p:spPr>
          <a:xfrm>
            <a:off x="4114800" y="5181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Multiply 18"/>
          <p:cNvSpPr/>
          <p:nvPr/>
        </p:nvSpPr>
        <p:spPr>
          <a:xfrm>
            <a:off x="3695700" y="4419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&quot;No&quot; Symbol 29"/>
          <p:cNvSpPr/>
          <p:nvPr/>
        </p:nvSpPr>
        <p:spPr>
          <a:xfrm>
            <a:off x="3657600" y="42672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4000" y="2057400"/>
            <a:ext cx="304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-25 yd x 25yd box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-8 to 10 players per setup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-Turns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-Up, back, spin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-Up, back to a third man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-Up 2, back one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-Up 1, first time give and go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-Up 2, first time give and goal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-Up, overlap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-Up, overlap third man</a:t>
            </a:r>
          </a:p>
        </p:txBody>
      </p:sp>
      <p:sp>
        <p:nvSpPr>
          <p:cNvPr id="34" name="Multiply 33"/>
          <p:cNvSpPr/>
          <p:nvPr/>
        </p:nvSpPr>
        <p:spPr>
          <a:xfrm>
            <a:off x="3886200" y="50292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Multiply 45"/>
          <p:cNvSpPr/>
          <p:nvPr/>
        </p:nvSpPr>
        <p:spPr>
          <a:xfrm>
            <a:off x="4267200" y="1752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sp>
        <p:nvSpPr>
          <p:cNvPr id="51" name="Multiply 50"/>
          <p:cNvSpPr/>
          <p:nvPr/>
        </p:nvSpPr>
        <p:spPr>
          <a:xfrm>
            <a:off x="3467100" y="2667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Multiply 51"/>
          <p:cNvSpPr/>
          <p:nvPr/>
        </p:nvSpPr>
        <p:spPr>
          <a:xfrm>
            <a:off x="1295400" y="2667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Multiply 52"/>
          <p:cNvSpPr/>
          <p:nvPr/>
        </p:nvSpPr>
        <p:spPr>
          <a:xfrm>
            <a:off x="1295400" y="4419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4" name="Picture 53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218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IV. 3v3+1 neutral with target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33400" y="24384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656806" y="24384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33400" y="54864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696495" y="54864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2057400" y="50292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1943100" y="2286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ultiply 16"/>
          <p:cNvSpPr/>
          <p:nvPr/>
        </p:nvSpPr>
        <p:spPr>
          <a:xfrm>
            <a:off x="914400" y="4724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Multiply 33"/>
          <p:cNvSpPr/>
          <p:nvPr/>
        </p:nvSpPr>
        <p:spPr>
          <a:xfrm>
            <a:off x="3124200" y="4724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Isosceles Triangle 25"/>
          <p:cNvSpPr/>
          <p:nvPr/>
        </p:nvSpPr>
        <p:spPr>
          <a:xfrm>
            <a:off x="3657600" y="39624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Isosceles Triangle 26"/>
          <p:cNvSpPr/>
          <p:nvPr/>
        </p:nvSpPr>
        <p:spPr>
          <a:xfrm>
            <a:off x="533400" y="39624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143000" y="4038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048000" y="3962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133600" y="4038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095500" y="5768181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&quot;No&quot; Symbol 34"/>
          <p:cNvSpPr/>
          <p:nvPr/>
        </p:nvSpPr>
        <p:spPr>
          <a:xfrm>
            <a:off x="2247900" y="4876800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600" y="1828800"/>
            <a:ext cx="3505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-3 attackers start with the ball in their defensive grid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-3 defenders start on the middle cone line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-3 attackers move ball between them while overlapping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-The objective is for the 3 attackers to find their target on the ground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-As soon as ball crosses line and into targets feet, the 3 attackers support and look to play a third man in behind the line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-Defenders can not defend after ball finds target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-Defenders look to cut out passing lanes and defend in a line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3429794" y="4799806"/>
            <a:ext cx="1371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85800" y="6248400"/>
            <a:ext cx="301069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47850" y="6292334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20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16388" y="45397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8 yds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54" name="Picture 53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42218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V. 4v4+8 neutrals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09600" y="22860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419600" y="22860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09600" y="5920581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495800" y="5920581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3162300" y="4572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1581150" y="2133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ultiply 16"/>
          <p:cNvSpPr/>
          <p:nvPr/>
        </p:nvSpPr>
        <p:spPr>
          <a:xfrm>
            <a:off x="1581150" y="5867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Multiply 33"/>
          <p:cNvSpPr/>
          <p:nvPr/>
        </p:nvSpPr>
        <p:spPr>
          <a:xfrm>
            <a:off x="3009900" y="2133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334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572000" y="4756666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5720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619250" y="4419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&quot;No&quot; Symbol 34"/>
          <p:cNvSpPr/>
          <p:nvPr/>
        </p:nvSpPr>
        <p:spPr>
          <a:xfrm>
            <a:off x="3276600" y="5615781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3317876" y="4152901"/>
            <a:ext cx="34290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62000" y="6290746"/>
            <a:ext cx="3657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95500" y="6290746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35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30788" y="3733800"/>
            <a:ext cx="91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35 yds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3400" y="4724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086100" y="29718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581150" y="29718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162300" y="4343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>
            <a:off x="1543050" y="3200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3162300" y="3200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>
            <a:off x="1581150" y="4724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3200400" y="5867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177534" y="2779693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-4v4 in the middle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-2 progressions for this training exercise (see next slides)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52" name="Picture 51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42218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V. 4v4+8 neutrals (continued)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09600" y="22860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419600" y="22860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09600" y="5920581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495800" y="5920581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3162300" y="45720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1581150" y="2133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ultiply 16"/>
          <p:cNvSpPr/>
          <p:nvPr/>
        </p:nvSpPr>
        <p:spPr>
          <a:xfrm>
            <a:off x="1581150" y="5867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Multiply 33"/>
          <p:cNvSpPr/>
          <p:nvPr/>
        </p:nvSpPr>
        <p:spPr>
          <a:xfrm>
            <a:off x="3009900" y="2133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334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572000" y="4756666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5720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619250" y="4419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&quot;No&quot; Symbol 34"/>
          <p:cNvSpPr/>
          <p:nvPr/>
        </p:nvSpPr>
        <p:spPr>
          <a:xfrm>
            <a:off x="3276600" y="5615781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3317876" y="4152901"/>
            <a:ext cx="34290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62000" y="6290746"/>
            <a:ext cx="3657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95500" y="6290746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35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30788" y="3733800"/>
            <a:ext cx="91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35 yds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3400" y="4724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086100" y="29718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581150" y="29718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162300" y="4343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>
            <a:off x="1543050" y="3200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3162300" y="3200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>
            <a:off x="1581150" y="4724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3200400" y="5867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172200" y="2786896"/>
            <a:ext cx="25908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 Progressions</a:t>
            </a: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a. Directional keep-away, man to man in in a box</a:t>
            </a: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b. Overlaps by neutrals 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52" name="Picture 51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42218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V. 4v4+8 neutrals (continued)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09600" y="22860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419600" y="2286000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09600" y="5920581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495800" y="5920581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3733800" y="4375666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1581150" y="2133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ultiply 16"/>
          <p:cNvSpPr/>
          <p:nvPr/>
        </p:nvSpPr>
        <p:spPr>
          <a:xfrm>
            <a:off x="1581150" y="5867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Multiply 33"/>
          <p:cNvSpPr/>
          <p:nvPr/>
        </p:nvSpPr>
        <p:spPr>
          <a:xfrm>
            <a:off x="3009900" y="2133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334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572000" y="4756666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5720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219200" y="48768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&quot;No&quot; Symbol 34"/>
          <p:cNvSpPr/>
          <p:nvPr/>
        </p:nvSpPr>
        <p:spPr>
          <a:xfrm>
            <a:off x="3276600" y="5615781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3317876" y="4152901"/>
            <a:ext cx="34290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62000" y="6290746"/>
            <a:ext cx="3657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95500" y="6290746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35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30788" y="3733800"/>
            <a:ext cx="91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35 yds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3400" y="4724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276600" y="3581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943100" y="35814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429000" y="4680466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>
            <a:off x="2400300" y="4070866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3390900" y="27432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>
            <a:off x="1581150" y="4724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3200400" y="5867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52" name="Picture 51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139434" y="1702475"/>
            <a:ext cx="262356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. Directional, no man to man restriction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Play to next neutral and overlap</a:t>
            </a:r>
          </a:p>
          <a:p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err="1" smtClean="0">
                <a:latin typeface="Times New Roman"/>
                <a:cs typeface="Times New Roman"/>
              </a:rPr>
              <a:t>d</a:t>
            </a:r>
            <a:r>
              <a:rPr lang="en-US" sz="1600" dirty="0" smtClean="0">
                <a:latin typeface="Times New Roman"/>
                <a:cs typeface="Times New Roman"/>
              </a:rPr>
              <a:t>. 1 touch everywhere, 2 touch if player gets around man with ball</a:t>
            </a:r>
          </a:p>
          <a:p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err="1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. Play to neutral, neutral plays to next neutral and gets around, play is live to target, play third man in, defenders defend in line</a:t>
            </a:r>
          </a:p>
          <a:p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err="1" smtClean="0">
                <a:latin typeface="Times New Roman"/>
                <a:cs typeface="Times New Roman"/>
              </a:rPr>
              <a:t>f</a:t>
            </a:r>
            <a:r>
              <a:rPr lang="en-US" sz="1600" dirty="0" smtClean="0">
                <a:latin typeface="Times New Roman"/>
                <a:cs typeface="Times New Roman"/>
              </a:rPr>
              <a:t>. Stack neutrals to create first forward and second forward, play third man 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218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VI. 4v4+1 neutral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09600" y="2288738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191000" y="2288738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09600" y="5501482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191000" y="5501482"/>
            <a:ext cx="152400" cy="152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2971800" y="4950261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Multiply 33"/>
          <p:cNvSpPr/>
          <p:nvPr/>
        </p:nvSpPr>
        <p:spPr>
          <a:xfrm>
            <a:off x="2400300" y="19812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286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5720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019300" y="44196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&quot;No&quot; Symbol 34"/>
          <p:cNvSpPr/>
          <p:nvPr/>
        </p:nvSpPr>
        <p:spPr>
          <a:xfrm>
            <a:off x="2171700" y="4164925"/>
            <a:ext cx="152400" cy="152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16200000" flipH="1">
            <a:off x="3347421" y="3971310"/>
            <a:ext cx="3060343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62000" y="6354762"/>
            <a:ext cx="3505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40713" y="636028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20 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77592" y="3795593"/>
            <a:ext cx="91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20 yds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43200" y="27432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219200" y="3048000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124200" y="3783925"/>
            <a:ext cx="152400" cy="1524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>
            <a:off x="1905000" y="25908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3162300" y="32004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>
            <a:off x="1295400" y="4419600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2400300" y="5806282"/>
            <a:ext cx="228600" cy="3048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40713" y="3288268"/>
            <a:ext cx="519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latin typeface="Lucida Grande"/>
                <a:ea typeface="Lucida Grande"/>
                <a:cs typeface="Lucida Grande"/>
              </a:rPr>
              <a:t>Ν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48400" y="2364938"/>
            <a:ext cx="2438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 Antiqua"/>
                <a:cs typeface="Book Antiqua"/>
              </a:rPr>
              <a:t>-4v4+1 neutral in the middle of square</a:t>
            </a:r>
          </a:p>
          <a:p>
            <a:r>
              <a:rPr lang="en-US" sz="2000" dirty="0" smtClean="0">
                <a:latin typeface="Book Antiqua"/>
                <a:cs typeface="Book Antiqua"/>
              </a:rPr>
              <a:t>-1 neutral on each side of square and 5 yds behind box line</a:t>
            </a:r>
          </a:p>
          <a:p>
            <a:r>
              <a:rPr lang="en-US" sz="2000" dirty="0" smtClean="0">
                <a:latin typeface="Book Antiqua"/>
                <a:cs typeface="Book Antiqua"/>
              </a:rPr>
              <a:t>-6 progressions for this training</a:t>
            </a:r>
          </a:p>
          <a:p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B0D-3C28-C34A-B102-97B6A5E7CC6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228600" y="152400"/>
            <a:ext cx="4953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St. Louis Scott Gallagher Coaches Clinic</a:t>
            </a:r>
            <a:b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Session #1</a:t>
            </a:r>
          </a:p>
        </p:txBody>
      </p:sp>
      <p:pic>
        <p:nvPicPr>
          <p:cNvPr id="44" name="Picture 43" descr="SLSG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934" y="152400"/>
            <a:ext cx="1213866" cy="1498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828</Words>
  <Application>Microsoft Macintosh PowerPoint</Application>
  <PresentationFormat>On-screen Show (4:3)</PresentationFormat>
  <Paragraphs>129</Paragraphs>
  <Slides>12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St. Louis Scott Gallagher Coaching Clinic Session #1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Louis Scott Gallagher Coaching Clinic</dc:title>
  <dc:creator>Matthew Mueller</dc:creator>
  <cp:lastModifiedBy>Matthew Mueller</cp:lastModifiedBy>
  <cp:revision>21</cp:revision>
  <dcterms:created xsi:type="dcterms:W3CDTF">2008-11-08T22:14:56Z</dcterms:created>
  <dcterms:modified xsi:type="dcterms:W3CDTF">2008-11-08T22:54:52Z</dcterms:modified>
</cp:coreProperties>
</file>